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348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D038-104B-4FDA-A4E2-58A416EBA31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1387-786B-4DAB-BF43-150BA4F8AF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045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D038-104B-4FDA-A4E2-58A416EBA31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1387-786B-4DAB-BF43-150BA4F8AF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366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D038-104B-4FDA-A4E2-58A416EBA31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1387-786B-4DAB-BF43-150BA4F8AF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0014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D038-104B-4FDA-A4E2-58A416EBA31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1387-786B-4DAB-BF43-150BA4F8AF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97397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D038-104B-4FDA-A4E2-58A416EBA31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1387-786B-4DAB-BF43-150BA4F8AF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1965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D038-104B-4FDA-A4E2-58A416EBA31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1387-786B-4DAB-BF43-150BA4F8AF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5584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D038-104B-4FDA-A4E2-58A416EBA31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1387-786B-4DAB-BF43-150BA4F8AF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3902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D038-104B-4FDA-A4E2-58A416EBA31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1387-786B-4DAB-BF43-150BA4F8AF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9533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D038-104B-4FDA-A4E2-58A416EBA31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1387-786B-4DAB-BF43-150BA4F8AF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3974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D038-104B-4FDA-A4E2-58A416EBA31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1387-786B-4DAB-BF43-150BA4F8AF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761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D038-104B-4FDA-A4E2-58A416EBA31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1387-786B-4DAB-BF43-150BA4F8AF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3857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D038-104B-4FDA-A4E2-58A416EBA31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1387-786B-4DAB-BF43-150BA4F8AF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9849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D038-104B-4FDA-A4E2-58A416EBA31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1387-786B-4DAB-BF43-150BA4F8AF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62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D038-104B-4FDA-A4E2-58A416EBA31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1387-786B-4DAB-BF43-150BA4F8AF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732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D038-104B-4FDA-A4E2-58A416EBA31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1387-786B-4DAB-BF43-150BA4F8AF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032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D038-104B-4FDA-A4E2-58A416EBA31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1387-786B-4DAB-BF43-150BA4F8AF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573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D038-104B-4FDA-A4E2-58A416EBA31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1387-786B-4DAB-BF43-150BA4F8AF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242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D038-104B-4FDA-A4E2-58A416EBA31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1387-786B-4DAB-BF43-150BA4F8AF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200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print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048D038-104B-4FDA-A4E2-58A416EBA31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C5B1387-786B-4DAB-BF43-150BA4F8AF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723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kartinkin.net/uploads/posts/2020-09/1600221110_12-p-krasivie-foni-dlya-detskikh-prezentatsii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8971D4-523E-4B55-9D7F-F4FD7E0F33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Физкультминутки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A1E7662-2505-44C4-951D-D5F64B049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2873" y="5167548"/>
            <a:ext cx="3577652" cy="6090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Павлова Е.А.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075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0-09/1600221110_12-p-krasivie-foni-dlya-detskikh-prezentatsii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213999-0F1F-496D-89AB-185B1A951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803" y="33727"/>
            <a:ext cx="5457045" cy="59211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Стрекоза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2CFE94FD-896E-469C-AB44-7C31C39C7BB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0261" y="839788"/>
            <a:ext cx="3668315" cy="489108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06A879C-21F2-4E89-BC58-4D27A762B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625839"/>
            <a:ext cx="7764905" cy="5924864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Утром стрекоза проснулась,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(«протираем глазки»)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Потянулась, улыбнулась.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 положения упор присев постепенное выпрямление туловища, руки вперед, вверх).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 – росой она умылась,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(«умываемся»)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– изящно покружилась,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(кружимся на месте)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– нагнулась и присела,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(наклонились и присели)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четыре – полетела.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(«полетели» – машем руками, как крыльями)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реки остановилась,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(присели)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водою закружилась.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(побежали по группе)</a:t>
            </a:r>
          </a:p>
        </p:txBody>
      </p:sp>
    </p:spTree>
    <p:extLst>
      <p:ext uri="{BB962C8B-B14F-4D97-AF65-F5344CB8AC3E}">
        <p14:creationId xmlns:p14="http://schemas.microsoft.com/office/powerpoint/2010/main" xmlns="" val="2230615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0-09/1600221110_12-p-krasivie-foni-dlya-detskikh-prezentatsii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8FE506-3649-4777-B555-C4B7B3B3F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39" y="277317"/>
            <a:ext cx="10364451" cy="1000421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Топаем ногами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3EC06E-32CA-4630-9279-905731B71D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685" y="1484027"/>
            <a:ext cx="10797915" cy="5096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топаем ногами.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Топ, топ, топ (ходьба на месте).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хлопаем руками..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Хлоп, хлоп, хлоп (хлопки в ладоши).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Качаем головой (наклоны головы вправо, влево).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руки поднимаем (руки вверх).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руки опускаем (руки вниз).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руки разведем (руки в стороны).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побежим кругом (бег). </a:t>
            </a:r>
          </a:p>
        </p:txBody>
      </p:sp>
    </p:spTree>
    <p:extLst>
      <p:ext uri="{BB962C8B-B14F-4D97-AF65-F5344CB8AC3E}">
        <p14:creationId xmlns:p14="http://schemas.microsoft.com/office/powerpoint/2010/main" xmlns="" val="1731454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0-09/1600221110_12-p-krasivie-foni-dlya-detskikh-prezentatsii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D15E51-59A7-462F-A625-ADAC9029C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322" y="476624"/>
            <a:ext cx="3070396" cy="81338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A04B0B-6217-4144-9D58-9D3C519BBC7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Надувала мышка шар,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(имитировать надувание шарика)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мышонок ей мешал.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(хаотичные движения руками)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Подошёл и лапкой -топ,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(осторожно ступать ,топнуть)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у мышки шарик 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развести руки в стороны)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A3CB75F-C7F7-4198-9B30-C9631A6F58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808" y="1502229"/>
            <a:ext cx="4220879" cy="487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5663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0-09/1600221110_12-p-krasivie-foni-dlya-detskikh-prezentatsii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8372DF-228B-4F5D-9DB5-30CA0EB39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Шёл по берегу петух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472BBDB-3CCE-444F-95EE-37EBCD5111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Шёл по берегу петух,</a:t>
            </a:r>
          </a:p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(шаги с раскачиванием в сторону, руки за спину)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Поскользнулся ,в речку -бух.</a:t>
            </a:r>
          </a:p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(круговое движение руками, присесть)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знать петух, что впредь</a:t>
            </a:r>
          </a:p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(грозит пальцем)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под ноги смотреть</a:t>
            </a:r>
          </a:p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(наклон вперёд)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13371CA-ABEF-4EA3-AA77-DA1494D300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0879" y="1903312"/>
            <a:ext cx="5597038" cy="416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2360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0-09/1600221110_12-p-krasivie-foni-dlya-detskikh-prezentatsii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65F106-E91A-4247-9E29-FF41BF97B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991386" cy="84694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«Три мишки»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2C01AAB-BDB6-4EF8-8AE3-E3949D75EB9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08" r="13608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007FB8B-FCAC-41BF-8982-BE3552900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04143"/>
            <a:ext cx="5920776" cy="5201587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мишенька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шагает: топ — топ.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Ноги мишка поднимает: топ — топ. (топать ногами)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мишка догоняет: хлоп — хлоп.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ладоши ударяет: хлоп — хлоп. (хлопки у правой и левой щеки)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мишка — торопыжка: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шлеп — шлеп — шлеп.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Шлепает по лужам мишка: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шлеп — шлеп — шлеп. (ударять ладонями по коленям)</a:t>
            </a:r>
          </a:p>
        </p:txBody>
      </p:sp>
    </p:spTree>
    <p:extLst>
      <p:ext uri="{BB962C8B-B14F-4D97-AF65-F5344CB8AC3E}">
        <p14:creationId xmlns:p14="http://schemas.microsoft.com/office/powerpoint/2010/main" xmlns="" val="1735699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0-09/1600221110_12-p-krasivie-foni-dlya-detskikh-prezentatsii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1258E0-6A7F-4B93-B668-915B9606C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21619"/>
          </a:xfrm>
        </p:spPr>
        <p:txBody>
          <a:bodyPr/>
          <a:lstStyle/>
          <a:p>
            <a:r>
              <a:rPr lang="ru-RU" dirty="0"/>
              <a:t>«Буратино»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D2AE4B-5AA1-4D66-81D6-11439269C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233534"/>
            <a:ext cx="9601196" cy="36423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Буратино потянулся.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(руки поднять вверх и потянуться на носочках)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 — нагнулся, два — нагнулся. (наклоны влево и вправо)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в стороны развел, (развести руки в стороны)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Ключик, видно, не нашел. (вращения руками перед грудью)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ключик нам достать,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на носочки встать.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(руки поднять вверх и потянуться на носочках)</a:t>
            </a:r>
          </a:p>
        </p:txBody>
      </p:sp>
    </p:spTree>
    <p:extLst>
      <p:ext uri="{BB962C8B-B14F-4D97-AF65-F5344CB8AC3E}">
        <p14:creationId xmlns:p14="http://schemas.microsoft.com/office/powerpoint/2010/main" xmlns="" val="79306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0-09/1600221110_12-p-krasivie-foni-dlya-detskikh-prezentatsii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B309C2-5F0F-4E2F-9C06-E4D0216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078"/>
          </a:xfrm>
        </p:spPr>
        <p:txBody>
          <a:bodyPr/>
          <a:lstStyle/>
          <a:p>
            <a:r>
              <a:rPr lang="ru-RU" dirty="0"/>
              <a:t> «Лягушки»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581D38-4DFB-40E6-87D7-2D70B0941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4203"/>
            <a:ext cx="6177197" cy="52786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Видим, скачут по опушке (присели-встали)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весёлые лягушки, (присели-встали)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Прыг – скок, прыг – скок, (прыжки на месте)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Прыгай с пятки на носок. (выставить вперед правую ножку, затем левую)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462CF25-A6C1-417C-8AB4-78D90AB4FF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8391" y="1064302"/>
            <a:ext cx="4173587" cy="355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7624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0-09/1600221110_12-p-krasivie-foni-dlya-detskikh-prezentatsii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DB1110-3F93-430E-8EB5-F2D06D9E2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Самолёты</a:t>
            </a:r>
            <a:r>
              <a:rPr lang="ru-RU" dirty="0"/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3F5FAB-33BA-4DC5-BF25-92BC967C0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Самолёты загудели (вращение перед грудью согнутыми в локтях руками),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Самолёты полетели (руки в стороны, поочерёдные наклоны влево и вправо),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полянку тихо сели (присесть, руки к коленям),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и снова полетели.</a:t>
            </a:r>
          </a:p>
        </p:txBody>
      </p:sp>
    </p:spTree>
    <p:extLst>
      <p:ext uri="{BB962C8B-B14F-4D97-AF65-F5344CB8AC3E}">
        <p14:creationId xmlns:p14="http://schemas.microsoft.com/office/powerpoint/2010/main" xmlns="" val="143028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0-09/1600221110_12-p-krasivie-foni-dlya-detskikh-prezentatsii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F0400C-2C18-4FC3-8D29-BD71E93C5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«Котята»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99F7DAF-A0CA-4B74-8FD7-7D1004EB3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465" y="196267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Пушистые комочки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Умыли лапкой щечки,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Умыли лапкой носик,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Умыли лапкой глазки –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Правый глазик, левый глазик.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Умыли лапкой ушки –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Правое ушко, левое ушко.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ушки у котят, как домики стоят.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BCBF112-49FF-4521-A9A2-C5BE21BEBE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1115" y="0"/>
            <a:ext cx="62708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2844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0-09/1600221110_12-p-krasivie-foni-dlya-detskikh-prezentatsii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BC8751-E2FA-4964-8BCE-24A2E5566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Едем-едем мы домой.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D7B2B47-2892-4E07-8764-B750D66F0D7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Едем-едем мы домой (движения имитирующие поворот руля)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машине легковой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Въехали на горку: хлоп, (руки вверх, хлопок над головой)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Колесо спустилось: стоп. (руки через стороны вниз, присесть)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2457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0-09/1600221110_12-p-krasivie-foni-dlya-detskikh-prezentatsii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2C7623-8221-4600-8388-26F6D971A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457200"/>
          </a:xfrm>
        </p:spPr>
        <p:txBody>
          <a:bodyPr>
            <a:normAutofit fontScale="90000"/>
          </a:bodyPr>
          <a:lstStyle/>
          <a:p>
            <a:r>
              <a:rPr lang="ru-RU" dirty="0"/>
              <a:t>Бабочка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41CE2449-1A97-4A84-9BF1-FE00B431C70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0210" y="1274164"/>
            <a:ext cx="4813393" cy="422722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401FAF5-C718-4B09-9507-A51762FF2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686" y="1066800"/>
            <a:ext cx="6580682" cy="5363979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Спал цветок и вдруг проснулся,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спать не захотел,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Шевельнулся, потянулся, (Руки вверх, потянуться)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Взвился вверх и полетел.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утром лишь проснется,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 кружит и вьется. (Покружиться)</a:t>
            </a:r>
          </a:p>
        </p:txBody>
      </p:sp>
    </p:spTree>
    <p:extLst>
      <p:ext uri="{BB962C8B-B14F-4D97-AF65-F5344CB8AC3E}">
        <p14:creationId xmlns:p14="http://schemas.microsoft.com/office/powerpoint/2010/main" xmlns="" val="344580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0-09/1600221110_12-p-krasivie-foni-dlya-detskikh-prezentatsii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9AFAFF-CA45-4D62-B851-7C30083B7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 травушку качает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7D4FE14-4369-428A-858C-A2A678967ED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 травушку качает,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Влево, вправо наклоняет.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не бойтесь ветра, зайки,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танцуйте на лужайке.</a:t>
            </a:r>
          </a:p>
        </p:txBody>
      </p:sp>
    </p:spTree>
    <p:extLst>
      <p:ext uri="{BB962C8B-B14F-4D97-AF65-F5344CB8AC3E}">
        <p14:creationId xmlns:p14="http://schemas.microsoft.com/office/powerpoint/2010/main" xmlns="" val="176432629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158</TotalTime>
  <Words>643</Words>
  <Application>Microsoft Office PowerPoint</Application>
  <PresentationFormat>Произвольный</PresentationFormat>
  <Paragraphs>95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Капля</vt:lpstr>
      <vt:lpstr>Физкультминутки</vt:lpstr>
      <vt:lpstr>«Три мишки»</vt:lpstr>
      <vt:lpstr>«Буратино»</vt:lpstr>
      <vt:lpstr> «Лягушки»</vt:lpstr>
      <vt:lpstr>Самолёты.</vt:lpstr>
      <vt:lpstr>«Котята»</vt:lpstr>
      <vt:lpstr>Едем-едем мы домой.</vt:lpstr>
      <vt:lpstr>Бабочка</vt:lpstr>
      <vt:lpstr>Ветер травушку качает</vt:lpstr>
      <vt:lpstr>Стрекоза</vt:lpstr>
      <vt:lpstr>Топаем ногами</vt:lpstr>
      <vt:lpstr>мышка</vt:lpstr>
      <vt:lpstr>Шёл по берегу петух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Физкультминутки</dc:title>
  <dc:creator>Пользователь</dc:creator>
  <cp:lastModifiedBy>User</cp:lastModifiedBy>
  <cp:revision>11</cp:revision>
  <dcterms:created xsi:type="dcterms:W3CDTF">2019-09-16T12:47:17Z</dcterms:created>
  <dcterms:modified xsi:type="dcterms:W3CDTF">2022-01-31T07:33:14Z</dcterms:modified>
</cp:coreProperties>
</file>